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48B928-D1E9-4A47-B19D-339BD0E12E6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F2F492D-DB8D-407E-A64C-33EE0FAF63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1" y="-67627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060848"/>
            <a:ext cx="676875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Как организовать режим ребенка на период карантина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Как сохранить здоровье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ребенка</a:t>
            </a:r>
          </a:p>
          <a:p>
            <a:pPr algn="ctr"/>
            <a:endParaRPr lang="ru-RU" sz="28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1000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Администрация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МБОУ 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«СОШ № 47»</a:t>
            </a: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Г. Грозного</a:t>
            </a:r>
            <a:endParaRPr lang="ru-RU" sz="2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352928" cy="496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Насколько важен карантинный режим</a:t>
            </a:r>
          </a:p>
          <a:p>
            <a:pPr algn="ctr"/>
            <a:r>
              <a:rPr lang="ru-RU" sz="105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В России один из самых низких показателей заражения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коронавирусом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, так как: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Россия вовремя отреагировала на появление COVID-19 в Китае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На всех пунктах пропуска в РФ установлены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тепловизоры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Осмотрено более 400000 человек, прибывших из неблагоприятных регионов с очагами вируса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Прибывшие из неблагополучных регионов отправлены на 2- недельный карантин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Людей с симптомами респираторной инфекции отправляют на карантин. Более 130 карантинных центров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Ограничены спортивные и развлекательные мероприятия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Ограничен въезд иностранных граждан с 18.01.20 по 01.05.2020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Работодателям рекомендовано перевести сотрудников на работу в дистанционном доступе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С 16.03.2020 в школах – режим свободного посещения. В ВУЗах – режим дистанционного обучения.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С 21.03.2020 школы будут закрыты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7586" y="1628800"/>
            <a:ext cx="87248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• С 21 марта школы будут закрыты, 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но обучение будет продолжено в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  дистанционном формате 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• Ученики продолжат освоение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школьной программы на дому с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помощью различных электронных  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      ресурсов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8530" y="4221088"/>
            <a:ext cx="2422012" cy="17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Desktop\depositphotos_62312783-stock-illustration-people-and-technolog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27" y="2158840"/>
            <a:ext cx="2519076" cy="1747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Desktop\9e50a0db-3cda-4d84-ae0a-8f2fb36f03e5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9"/>
          <a:stretch/>
        </p:blipFill>
        <p:spPr bwMode="auto">
          <a:xfrm>
            <a:off x="4561247" y="5071698"/>
            <a:ext cx="4331232" cy="1628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50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352928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Как выстроить режим дня </a:t>
            </a:r>
          </a:p>
          <a:p>
            <a:pPr algn="ctr"/>
            <a:endParaRPr lang="ru-RU" sz="8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✓Старайтесь сохранить привычный для учебного периода режим дня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✓Старайтесь вставать, принимать пищу, гулять и ложиться спать в одно и то же время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✓Отклонение от установленного режима может негативно сказаться на настроении и успеваемости ребенка по завершении карантинного режима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✓Ежедневно уделяйте время учебному процессу!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✓Старайтесь увеличить время прогулок на свежем воздухе, открытых пространствах, в парках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352928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 чем стоит позаботиться дома</a:t>
            </a:r>
          </a:p>
          <a:p>
            <a:pPr algn="ctr"/>
            <a:endParaRPr lang="ru-RU" sz="8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✓Старайтесь чаще проветривать помещение ✓Старайтесь ежедневно проводить влажную уборку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✓Не забывайте о регулярной обработке мобильных телефонов и планшетов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✓Не давайте детям купюры/пластиковые карты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✓В случае вынужденного посещения общественного транспорта, торговых центров пользуйтесь масками, одноразовыми салфетками, кожными антисептиками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8352928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О чем стоит позаботиться дома </a:t>
            </a: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✓Обязательно мойте руки после посещения улицы, магазина, туалета, перед едой, после контактов с курьерами, соседями и т.д.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Научите ребенка делать это правильно (не менее 20 секунд, тщательно обрабатывая всю поверхность ладоней и пальцев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✓Протирайте руки антибактериальными салфетками/применяйте антибактериальные средства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✓Старайтесь не прикасаться грязными руками к лицу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413026"/>
            <a:ext cx="8640960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Как сохранить здоровье ребенка</a:t>
            </a:r>
            <a:r>
              <a:rPr lang="ru-RU" sz="6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Сохраняйте привычный распорядок дня ✓Важен активный двигательный режим, свежий воздух, прогулки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✓Ограничьте время контакта ребенка с «гаджетами»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✓Организуйте ребенку здоровое питание. В рационе обязательно должны присутствовать кисломолочные напитки, свежие фрукты и овощи, мясо.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✓Употребляйте достаточное количество жидкости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✓Следите за микроклиматом в помещении, не допускайте снижения влажности воздуха ниже 40% и повышения температуры выше 23 градусов </a:t>
            </a:r>
          </a:p>
          <a:p>
            <a:pPr algn="ctr"/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✓Рекомендован прием поливитаминов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413026"/>
            <a:ext cx="8640960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Как сохранить здоровье ребенка</a:t>
            </a:r>
          </a:p>
          <a:p>
            <a:pPr algn="ctr"/>
            <a:endParaRPr lang="ru-RU" sz="1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 контактируйте с людьми, прибывшими из регионов с очагами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коронавирусной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инфекции в течение не менее 2 недель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Не давайте детям нарушать карантин и появляться в общественных местах.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 контактируйте с людьми, имеющими признаки острой инфекции (высокая температура, кашель, чихание, насморк, конъюнктивит, слабость, головная боль, нарушение стула, рвота).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Не посещайте школу даже при минимальных проявлениях инфекции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случае заболевания не занимайтесь самолечением, не выходите из дома, незамедлительно обратитесь за медицинской помощью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-47\Pictures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973"/>
            <a:ext cx="9396535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413026"/>
            <a:ext cx="7344816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Телефон для вызова скорой помощи: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103</a:t>
            </a:r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Горячая линия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+7 (495) 870-45-09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(ежедневно, с 08:00 до 21:00) Официальную информацию об эпидемиологической обстановке можно узнать на сайте 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https://www.mos.ru/city/projects/covid-19 </a:t>
            </a:r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Следите за официальной информацией и будьте здоровы!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124</TotalTime>
  <Words>584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Школа-47</dc:creator>
  <cp:lastModifiedBy>Школа-47</cp:lastModifiedBy>
  <cp:revision>9</cp:revision>
  <dcterms:created xsi:type="dcterms:W3CDTF">2020-04-13T07:18:24Z</dcterms:created>
  <dcterms:modified xsi:type="dcterms:W3CDTF">2020-04-13T09:22:25Z</dcterms:modified>
</cp:coreProperties>
</file>